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1440000" cx="914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747775"/>
          </p15:clr>
        </p15:guide>
        <p15:guide id="2" pos="28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  <p:guide pos="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071925f63_0_55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071925f6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071925f63_0_5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071925f6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071925f63_0_61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071925f6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071925f63_0_64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071925f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071925f63_0_12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071925f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1" y="208455"/>
            <a:ext cx="852000" cy="574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" y="793456"/>
            <a:ext cx="852000" cy="2217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" y="309676"/>
            <a:ext cx="852000" cy="5496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" y="882513"/>
            <a:ext cx="852000" cy="3642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 algn="ctr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" y="602163"/>
            <a:ext cx="852000" cy="2358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" y="155549"/>
            <a:ext cx="280800" cy="211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" y="389039"/>
            <a:ext cx="280800" cy="8901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" y="126026"/>
            <a:ext cx="636900" cy="1145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" y="-35"/>
            <a:ext cx="457200" cy="14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225" lIns="14225" spcFirstLastPara="1" rIns="14225" wrap="square" tIns="1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" y="345246"/>
            <a:ext cx="404400" cy="4149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" y="784763"/>
            <a:ext cx="404400" cy="3459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" y="202716"/>
            <a:ext cx="383700" cy="10344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" y="1184413"/>
            <a:ext cx="600000" cy="1695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Char char="●"/>
              <a:defRPr sz="300">
                <a:solidFill>
                  <a:schemeClr val="dk2"/>
                </a:solidFill>
              </a:defRPr>
            </a:lvl1pPr>
            <a:lvl2pPr indent="-241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2pPr>
            <a:lvl3pPr indent="-241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3pPr>
            <a:lvl4pPr indent="-241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4pPr>
            <a:lvl5pPr indent="-241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5pPr>
            <a:lvl6pPr indent="-241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6pPr>
            <a:lvl7pPr indent="-241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7pPr>
            <a:lvl8pPr indent="-241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8pPr>
            <a:lvl9pPr indent="-241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r">
              <a:buNone/>
              <a:defRPr sz="200">
                <a:solidFill>
                  <a:schemeClr val="dk2"/>
                </a:solidFill>
              </a:defRPr>
            </a:lvl1pPr>
            <a:lvl2pPr lvl="1" algn="r">
              <a:buNone/>
              <a:defRPr sz="200">
                <a:solidFill>
                  <a:schemeClr val="dk2"/>
                </a:solidFill>
              </a:defRPr>
            </a:lvl2pPr>
            <a:lvl3pPr lvl="2" algn="r">
              <a:buNone/>
              <a:defRPr sz="200">
                <a:solidFill>
                  <a:schemeClr val="dk2"/>
                </a:solidFill>
              </a:defRPr>
            </a:lvl3pPr>
            <a:lvl4pPr lvl="3" algn="r">
              <a:buNone/>
              <a:defRPr sz="200">
                <a:solidFill>
                  <a:schemeClr val="dk2"/>
                </a:solidFill>
              </a:defRPr>
            </a:lvl4pPr>
            <a:lvl5pPr lvl="4" algn="r">
              <a:buNone/>
              <a:defRPr sz="200">
                <a:solidFill>
                  <a:schemeClr val="dk2"/>
                </a:solidFill>
              </a:defRPr>
            </a:lvl5pPr>
            <a:lvl6pPr lvl="5" algn="r">
              <a:buNone/>
              <a:defRPr sz="200">
                <a:solidFill>
                  <a:schemeClr val="dk2"/>
                </a:solidFill>
              </a:defRPr>
            </a:lvl6pPr>
            <a:lvl7pPr lvl="6" algn="r">
              <a:buNone/>
              <a:defRPr sz="200">
                <a:solidFill>
                  <a:schemeClr val="dk2"/>
                </a:solidFill>
              </a:defRPr>
            </a:lvl7pPr>
            <a:lvl8pPr lvl="7" algn="r">
              <a:buNone/>
              <a:defRPr sz="200">
                <a:solidFill>
                  <a:schemeClr val="dk2"/>
                </a:solidFill>
              </a:defRPr>
            </a:lvl8pPr>
            <a:lvl9pPr lvl="8" algn="r">
              <a:buNone/>
              <a:defRPr sz="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40544" l="25068" r="23297" t="18857"/>
          <a:stretch/>
        </p:blipFill>
        <p:spPr>
          <a:xfrm>
            <a:off x="124263" y="62050"/>
            <a:ext cx="665876" cy="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26" y="433169"/>
            <a:ext cx="680750" cy="42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87" y="902549"/>
            <a:ext cx="695624" cy="43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3" y="263800"/>
            <a:ext cx="609603" cy="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23612" l="15871" r="9506" t="26467"/>
          <a:stretch/>
        </p:blipFill>
        <p:spPr>
          <a:xfrm>
            <a:off x="229763" y="67075"/>
            <a:ext cx="454876" cy="19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97202"/>
            <a:ext cx="609603" cy="3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9603" cy="38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0602"/>
            <a:ext cx="609603" cy="3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